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7" r:id="rId12"/>
    <p:sldId id="266" r:id="rId13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20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C909E-E30B-4E53-BFED-39BC6C93960F}" type="datetimeFigureOut">
              <a:rPr lang="fr-FR" smtClean="0"/>
              <a:pPr/>
              <a:t>16/05/2013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99EE2-406E-4C0B-BF4E-C633CA09E71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2837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D7431-8CB4-4ED7-B800-74199664A6C6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45431-D42F-48D2-939F-58FD9F52280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3CB8D-D351-4433-BB84-D36C53826739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8B75B-2342-47DD-9747-BE1B9EB66A1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AA05B-7266-4DF9-B35D-5F5CCDCC7287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2F832-B269-466A-86A1-3A4DCAB9E0D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544A1-B5BE-4E28-BA62-1CB942573630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FAD48-36C0-4BBA-868F-EA5181FB076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445D3-E8FF-48E1-AC83-ED3F1564B39D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ADC31-E8BD-4032-AC29-6D4FCA402AD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B6AAF-399D-451A-B7C1-9AA3ADE6A782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D4B3E-1915-4A7C-B262-B26AD205E7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35A7D-4B2C-44B1-B55E-687DD61E2CE2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181D-4CE1-485E-BCC8-10F548B04B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2068F-027E-44CB-90B9-F8D346E4EA5A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0F9C6-BF21-4115-A1DB-A7E3C73C626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0360D-C1F4-4334-9E51-6B26AB4D987F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DFB93-F005-4D32-B1FE-47B15A27394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759A-FC44-4277-BEA7-2CCFBEFD8E09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02A68-8BBB-438E-8B65-570CDD31B49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C84B7-C02F-487A-BF68-94F8B1016A46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E8422-B8F1-46DE-BCC4-BCB0C88EB44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14C1DF-E7F4-484D-8309-2DC5F7D3567F}" type="datetimeFigureOut">
              <a:rPr lang="fr-FR"/>
              <a:pPr>
                <a:defRPr/>
              </a:pPr>
              <a:t>16/05/2013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CA9DAC5-B506-4D57-B47D-A1AECCCB8CF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N:\projet\presentation%20PI\VID_20130506_112131.m4v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video" Target="file:///N:\projet\presentation%20PI\barillet2.wmv" TargetMode="External"/><Relationship Id="rId1" Type="http://schemas.openxmlformats.org/officeDocument/2006/relationships/video" Target="file:///N:\projet\presentation%20PI\barillet.wmv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N:\projet\presentation%20PI\vis%20sans%20fin.wm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11560" y="404813"/>
            <a:ext cx="7920880" cy="1685925"/>
          </a:xfrm>
        </p:spPr>
        <p:txBody>
          <a:bodyPr/>
          <a:lstStyle/>
          <a:p>
            <a:pPr eaLnBrk="1" hangingPunct="1">
              <a:defRPr/>
            </a:pPr>
            <a:r>
              <a:rPr lang="fr-FR" sz="6600" b="1" dirty="0" smtClean="0">
                <a:solidFill>
                  <a:schemeClr val="accent6"/>
                </a:solidFill>
              </a:rPr>
              <a:t>Projet interdisciplinaire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4975" y="2708275"/>
            <a:ext cx="8274050" cy="19589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r-FR" sz="4000" b="1" dirty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Distributeur automatique d’aliments pour animaux </a:t>
            </a:r>
            <a:r>
              <a:rPr lang="fr-FR" sz="4000" b="1" dirty="0" smtClean="0">
                <a:solidFill>
                  <a:schemeClr val="accent6"/>
                </a:solidFill>
                <a:latin typeface="+mj-lt"/>
                <a:ea typeface="+mj-ea"/>
                <a:cs typeface="+mj-cs"/>
              </a:rPr>
              <a:t>domestiques avec reconnaissance de l’animal</a:t>
            </a:r>
            <a:endParaRPr lang="fr-FR" sz="4000" b="1" dirty="0">
              <a:solidFill>
                <a:schemeClr val="accent6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0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 b="1" dirty="0" smtClean="0"/>
              <a:t>Programmation</a:t>
            </a:r>
          </a:p>
        </p:txBody>
      </p:sp>
      <p:grpSp>
        <p:nvGrpSpPr>
          <p:cNvPr id="10" name="Groupe 9"/>
          <p:cNvGrpSpPr/>
          <p:nvPr/>
        </p:nvGrpSpPr>
        <p:grpSpPr>
          <a:xfrm>
            <a:off x="395288" y="1484313"/>
            <a:ext cx="8318500" cy="4824412"/>
            <a:chOff x="395288" y="1484313"/>
            <a:chExt cx="8318500" cy="4824412"/>
          </a:xfrm>
        </p:grpSpPr>
        <p:grpSp>
          <p:nvGrpSpPr>
            <p:cNvPr id="2" name="Groupe 8"/>
            <p:cNvGrpSpPr>
              <a:grpSpLocks/>
            </p:cNvGrpSpPr>
            <p:nvPr/>
          </p:nvGrpSpPr>
          <p:grpSpPr bwMode="auto">
            <a:xfrm>
              <a:off x="395288" y="1484313"/>
              <a:ext cx="8316912" cy="4772025"/>
              <a:chOff x="395288" y="1484313"/>
              <a:chExt cx="8316912" cy="4772025"/>
            </a:xfrm>
          </p:grpSpPr>
          <p:pic>
            <p:nvPicPr>
              <p:cNvPr id="11272" name="Picture 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95288" y="1574800"/>
                <a:ext cx="3744912" cy="4681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273" name="Picture 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643438" y="1484313"/>
                <a:ext cx="4068762" cy="47513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2" name="Rectangle 11"/>
            <p:cNvSpPr/>
            <p:nvPr/>
          </p:nvSpPr>
          <p:spPr>
            <a:xfrm>
              <a:off x="3995738" y="1484313"/>
              <a:ext cx="144462" cy="4768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3" name="Rectangle 12"/>
            <p:cNvSpPr/>
            <p:nvPr/>
          </p:nvSpPr>
          <p:spPr>
            <a:xfrm flipH="1">
              <a:off x="1519238" y="1484313"/>
              <a:ext cx="2592387" cy="215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4" name="Rectangle 13"/>
            <p:cNvSpPr/>
            <p:nvPr/>
          </p:nvSpPr>
          <p:spPr>
            <a:xfrm flipH="1">
              <a:off x="395288" y="1484313"/>
              <a:ext cx="2305050" cy="968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5" name="Rectangle 14"/>
            <p:cNvSpPr/>
            <p:nvPr/>
          </p:nvSpPr>
          <p:spPr>
            <a:xfrm flipH="1">
              <a:off x="4643438" y="6224588"/>
              <a:ext cx="4070350" cy="841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27584" y="1556792"/>
            <a:ext cx="1638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/>
              <a:t>DAO/CAO</a:t>
            </a:r>
          </a:p>
        </p:txBody>
      </p:sp>
      <p:sp>
        <p:nvSpPr>
          <p:cNvPr id="5" name="Rectangle 4"/>
          <p:cNvSpPr/>
          <p:nvPr/>
        </p:nvSpPr>
        <p:spPr>
          <a:xfrm>
            <a:off x="827584" y="2852936"/>
            <a:ext cx="24593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/>
              <a:t>Programmation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827584" y="4293096"/>
            <a:ext cx="2730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/>
              <a:t>Travail de groupe</a:t>
            </a:r>
            <a:endParaRPr lang="fr-FR" sz="24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827584" y="5631631"/>
            <a:ext cx="4428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Limites du </a:t>
            </a:r>
            <a:r>
              <a:rPr lang="fr-FR" sz="2400" b="1" dirty="0"/>
              <a:t>système</a:t>
            </a:r>
          </a:p>
        </p:txBody>
      </p:sp>
    </p:spTree>
    <p:extLst>
      <p:ext uri="{BB962C8B-B14F-4D97-AF65-F5344CB8AC3E}">
        <p14:creationId xmlns:p14="http://schemas.microsoft.com/office/powerpoint/2010/main" val="266189615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 b="1" dirty="0" smtClean="0"/>
              <a:t>Prototype</a:t>
            </a:r>
          </a:p>
        </p:txBody>
      </p:sp>
      <p:grpSp>
        <p:nvGrpSpPr>
          <p:cNvPr id="2" name="Groupe 6"/>
          <p:cNvGrpSpPr>
            <a:grpSpLocks/>
          </p:cNvGrpSpPr>
          <p:nvPr/>
        </p:nvGrpSpPr>
        <p:grpSpPr bwMode="auto">
          <a:xfrm>
            <a:off x="498475" y="2249488"/>
            <a:ext cx="8070850" cy="3267075"/>
            <a:chOff x="497938" y="2249076"/>
            <a:chExt cx="8071564" cy="3268156"/>
          </a:xfrm>
        </p:grpSpPr>
        <p:pic>
          <p:nvPicPr>
            <p:cNvPr id="12293" name="Image 3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7938" y="2249076"/>
              <a:ext cx="3727972" cy="3268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4" name="Image 4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11960" y="2249076"/>
              <a:ext cx="4357542" cy="3268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VID_20130506_112131.m4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0900" y="2243138"/>
            <a:ext cx="4902200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oneTexte 3"/>
          <p:cNvSpPr txBox="1">
            <a:spLocks noChangeArrowheads="1"/>
          </p:cNvSpPr>
          <p:nvPr/>
        </p:nvSpPr>
        <p:spPr bwMode="auto">
          <a:xfrm>
            <a:off x="1655763" y="549275"/>
            <a:ext cx="58324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fr-FR" sz="5400" b="1" dirty="0">
                <a:latin typeface="Calibri" pitchFamily="34" charset="0"/>
              </a:rPr>
              <a:t>Utilité :</a:t>
            </a:r>
          </a:p>
        </p:txBody>
      </p:sp>
      <p:sp>
        <p:nvSpPr>
          <p:cNvPr id="14338" name="ZoneTexte 4"/>
          <p:cNvSpPr txBox="1">
            <a:spLocks noChangeArrowheads="1"/>
          </p:cNvSpPr>
          <p:nvPr/>
        </p:nvSpPr>
        <p:spPr bwMode="auto">
          <a:xfrm>
            <a:off x="827088" y="2984500"/>
            <a:ext cx="4968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§"/>
            </a:pPr>
            <a:r>
              <a:rPr lang="fr-FR" b="1"/>
              <a:t>Personnes à mobilité réduite :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827088" y="4575175"/>
            <a:ext cx="5368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Wingdings" pitchFamily="2" charset="2"/>
              <a:buChar char="§"/>
            </a:pPr>
            <a:r>
              <a:rPr lang="fr-FR" b="1"/>
              <a:t>Personnes atteintes de la maladie d’Alzheimer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755650" y="3638550"/>
            <a:ext cx="42146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eaLnBrk="1" hangingPunct="1">
              <a:buFont typeface="Arial" charset="0"/>
              <a:buChar char="•"/>
            </a:pPr>
            <a:r>
              <a:rPr lang="fr-FR" b="1"/>
              <a:t>Personnes handicapées moteur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755650" y="3351213"/>
            <a:ext cx="26244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eaLnBrk="1" hangingPunct="1">
              <a:buFont typeface="Arial" charset="0"/>
              <a:buChar char="•"/>
            </a:pPr>
            <a:r>
              <a:rPr lang="fr-FR" b="1"/>
              <a:t>Personnes âgées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39750" y="2262188"/>
            <a:ext cx="1877437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fr-FR" sz="2500" b="1"/>
              <a:t>Aide pour :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  <p:bldP spid="14341" grpId="0"/>
      <p:bldP spid="14342" grpId="0"/>
      <p:bldP spid="143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3228060" y="692150"/>
            <a:ext cx="245451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fr-FR" sz="5400" b="1" dirty="0"/>
              <a:t>Etapes</a:t>
            </a:r>
            <a:endParaRPr lang="fr-FR" sz="4400" b="1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11188" y="1844675"/>
            <a:ext cx="48574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Recherche de la problématique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11188" y="2574925"/>
            <a:ext cx="61237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Recherche des solutions envisageables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11188" y="3313113"/>
            <a:ext cx="32111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Choix de la solution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1188" y="4044950"/>
            <a:ext cx="6067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fr-FR" sz="2400" b="1"/>
              <a:t>Réalisation par ordinateur du prototype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17538" y="4775200"/>
            <a:ext cx="4172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Réalisation du programme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17538" y="5507038"/>
            <a:ext cx="38972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Réalisation du prototype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11188" y="1844675"/>
            <a:ext cx="48574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>
                <a:solidFill>
                  <a:srgbClr val="FF0000"/>
                </a:solidFill>
              </a:rPr>
              <a:t>Recherche de la problématique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11188" y="2576513"/>
            <a:ext cx="61237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>
                <a:solidFill>
                  <a:srgbClr val="FF0000"/>
                </a:solidFill>
              </a:rPr>
              <a:t>Recherche des solutions envisageables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11188" y="3317875"/>
            <a:ext cx="32111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>
                <a:solidFill>
                  <a:srgbClr val="FF0000"/>
                </a:solidFill>
              </a:rPr>
              <a:t>Choix de la solution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11188" y="4048125"/>
            <a:ext cx="6067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fr-FR" sz="2400" b="1">
                <a:solidFill>
                  <a:srgbClr val="FF0000"/>
                </a:solidFill>
              </a:rPr>
              <a:t>Réalisation par ordinateur du prototype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11188" y="4775200"/>
            <a:ext cx="4172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>
                <a:solidFill>
                  <a:srgbClr val="FF0000"/>
                </a:solidFill>
              </a:rPr>
              <a:t>Réalisation du programme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5400" b="1" dirty="0" smtClean="0"/>
              <a:t>Recherche de la problématique</a:t>
            </a:r>
          </a:p>
        </p:txBody>
      </p:sp>
      <p:sp>
        <p:nvSpPr>
          <p:cNvPr id="5124" name="ZoneTexte 3"/>
          <p:cNvSpPr txBox="1">
            <a:spLocks noChangeArrowheads="1"/>
          </p:cNvSpPr>
          <p:nvPr/>
        </p:nvSpPr>
        <p:spPr bwMode="auto">
          <a:xfrm>
            <a:off x="827088" y="5211763"/>
            <a:ext cx="79933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fr-FR" sz="2800" b="1" dirty="0"/>
              <a:t>Comment assurer l’alimentation d’un animal de compagnie de manière quasi-autonome ?</a:t>
            </a:r>
          </a:p>
        </p:txBody>
      </p:sp>
      <p:sp>
        <p:nvSpPr>
          <p:cNvPr id="20" name="Flèche vers le bas 19"/>
          <p:cNvSpPr/>
          <p:nvPr/>
        </p:nvSpPr>
        <p:spPr>
          <a:xfrm>
            <a:off x="2051050" y="2060575"/>
            <a:ext cx="288925" cy="431800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b="1"/>
          </a:p>
        </p:txBody>
      </p:sp>
      <p:sp>
        <p:nvSpPr>
          <p:cNvPr id="21" name="Flèche vers le bas 20"/>
          <p:cNvSpPr/>
          <p:nvPr/>
        </p:nvSpPr>
        <p:spPr>
          <a:xfrm>
            <a:off x="2051050" y="2781300"/>
            <a:ext cx="288925" cy="431800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b="1"/>
          </a:p>
        </p:txBody>
      </p:sp>
      <p:sp>
        <p:nvSpPr>
          <p:cNvPr id="22" name="Flèche vers le bas 21"/>
          <p:cNvSpPr/>
          <p:nvPr/>
        </p:nvSpPr>
        <p:spPr>
          <a:xfrm>
            <a:off x="2051050" y="3500438"/>
            <a:ext cx="288925" cy="433387"/>
          </a:xfrm>
          <a:prstGeom prst="down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b="1"/>
          </a:p>
        </p:txBody>
      </p:sp>
      <p:sp>
        <p:nvSpPr>
          <p:cNvPr id="23" name="Flèche vers le bas 22"/>
          <p:cNvSpPr/>
          <p:nvPr/>
        </p:nvSpPr>
        <p:spPr>
          <a:xfrm>
            <a:off x="1908175" y="4365625"/>
            <a:ext cx="576263" cy="863600"/>
          </a:xfrm>
          <a:prstGeom prst="downArrow">
            <a:avLst>
              <a:gd name="adj1" fmla="val 50000"/>
              <a:gd name="adj2" fmla="val 4825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b="1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17563" y="1628775"/>
            <a:ext cx="73548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 dirty="0"/>
              <a:t>Présence de chats chez les membres du groupe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23913" y="2359025"/>
            <a:ext cx="3689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Problème de nourriture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823913" y="3089275"/>
            <a:ext cx="45320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Présence multiple d’animaux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817563" y="3817938"/>
            <a:ext cx="43957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Reconnaissance de l’animal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20" grpId="0" animBg="1"/>
      <p:bldP spid="21" grpId="0" animBg="1"/>
      <p:bldP spid="22" grpId="0" animBg="1"/>
      <p:bldP spid="23" grpId="0" animBg="1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 b="1" dirty="0" smtClean="0"/>
              <a:t>Réalisation par ordinateur du prototype</a:t>
            </a:r>
          </a:p>
        </p:txBody>
      </p:sp>
      <p:sp>
        <p:nvSpPr>
          <p:cNvPr id="6147" name="ZoneTexte 3"/>
          <p:cNvSpPr txBox="1">
            <a:spLocks noChangeArrowheads="1"/>
          </p:cNvSpPr>
          <p:nvPr/>
        </p:nvSpPr>
        <p:spPr bwMode="auto">
          <a:xfrm>
            <a:off x="684213" y="1773238"/>
            <a:ext cx="41040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fr-FR" sz="2400" b="1" dirty="0"/>
              <a:t>Deux systèmes différents :</a:t>
            </a:r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2349500"/>
            <a:ext cx="15319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797152"/>
            <a:ext cx="1718628" cy="1945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042988" y="2492375"/>
            <a:ext cx="30973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Système de barillet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36638" y="4314825"/>
            <a:ext cx="63979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fr-FR" sz="2400" b="1"/>
              <a:t>Système d’acheminement par vis sans fin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alphaModFix amt="4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 b="1" smtClean="0"/>
              <a:t>Système de barillet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417638"/>
            <a:ext cx="42735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barillet.wm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1413" y="1989138"/>
            <a:ext cx="3735387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barillet2.wmv">
            <a:hlinkClick r:id="" action="ppaction://media"/>
          </p:cNvPr>
          <p:cNvPicPr>
            <a:picLocks noChangeAspect="1"/>
          </p:cNvPicPr>
          <p:nvPr>
            <a:videoFile r:link="rId2"/>
            <p:extLst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1413" y="1988840"/>
            <a:ext cx="3735387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4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6000" b="1" dirty="0" smtClean="0"/>
              <a:t>Système de vis sans fin</a:t>
            </a:r>
          </a:p>
        </p:txBody>
      </p:sp>
      <p:pic>
        <p:nvPicPr>
          <p:cNvPr id="8195" name="Picture 3" descr="N:\projet\inventor\test 2\vis 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484313"/>
            <a:ext cx="1497013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vis sans fin.wmv">
            <a:hlinkClick r:id="" action="ppaction://media"/>
          </p:cNvPr>
          <p:cNvPicPr>
            <a:picLocks noChangeAspect="1"/>
          </p:cNvPicPr>
          <p:nvPr>
            <a:videoFile r:link="rId1"/>
            <p:extLst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1730375"/>
            <a:ext cx="5762625" cy="45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 b="1" dirty="0" smtClean="0"/>
              <a:t>Système de vis sans fin</a:t>
            </a:r>
          </a:p>
        </p:txBody>
      </p:sp>
      <p:sp>
        <p:nvSpPr>
          <p:cNvPr id="9219" name="ZoneTexte 3"/>
          <p:cNvSpPr txBox="1">
            <a:spLocks noChangeArrowheads="1"/>
          </p:cNvSpPr>
          <p:nvPr/>
        </p:nvSpPr>
        <p:spPr bwMode="auto">
          <a:xfrm>
            <a:off x="611560" y="1988840"/>
            <a:ext cx="36711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fr-FR" sz="2400" b="1" dirty="0"/>
              <a:t>Entrée du tube (moteur)</a:t>
            </a:r>
          </a:p>
        </p:txBody>
      </p:sp>
      <p:sp>
        <p:nvSpPr>
          <p:cNvPr id="9220" name="ZoneTexte 4"/>
          <p:cNvSpPr txBox="1">
            <a:spLocks noChangeArrowheads="1"/>
          </p:cNvSpPr>
          <p:nvPr/>
        </p:nvSpPr>
        <p:spPr bwMode="auto">
          <a:xfrm>
            <a:off x="4788272" y="1988840"/>
            <a:ext cx="2250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fr-FR" sz="2400" b="1"/>
              <a:t>Sortie du tube</a:t>
            </a: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" y="2703513"/>
            <a:ext cx="324802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708275"/>
            <a:ext cx="324167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0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 b="1" dirty="0" smtClean="0"/>
              <a:t>Système de vis sans fin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2420938"/>
            <a:ext cx="3600450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ZoneTexte 4"/>
          <p:cNvSpPr txBox="1">
            <a:spLocks noChangeArrowheads="1"/>
          </p:cNvSpPr>
          <p:nvPr/>
        </p:nvSpPr>
        <p:spPr bwMode="auto">
          <a:xfrm>
            <a:off x="1116013" y="1557338"/>
            <a:ext cx="2879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fr-FR" sz="2400" b="1" dirty="0"/>
              <a:t>Pièce adaptative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</TotalTime>
  <Words>168</Words>
  <Application>Microsoft Office PowerPoint</Application>
  <PresentationFormat>Affichage à l'écran (4:3)</PresentationFormat>
  <Paragraphs>44</Paragraphs>
  <Slides>12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Thème Office</vt:lpstr>
      <vt:lpstr>Projet interdisciplinaire</vt:lpstr>
      <vt:lpstr>Présentation PowerPoint</vt:lpstr>
      <vt:lpstr>Présentation PowerPoint</vt:lpstr>
      <vt:lpstr>Recherche de la problématique</vt:lpstr>
      <vt:lpstr>Réalisation par ordinateur du prototype</vt:lpstr>
      <vt:lpstr>Système de barillet</vt:lpstr>
      <vt:lpstr>Système de vis sans fin</vt:lpstr>
      <vt:lpstr>Système de vis sans fin</vt:lpstr>
      <vt:lpstr>Système de vis sans fin</vt:lpstr>
      <vt:lpstr>Programmation</vt:lpstr>
      <vt:lpstr>Conclusion</vt:lpstr>
      <vt:lpstr>Prototype</vt:lpstr>
    </vt:vector>
  </TitlesOfParts>
  <Company>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interdisciplinaire</dc:title>
  <dc:creator>LLV</dc:creator>
  <cp:lastModifiedBy>admin</cp:lastModifiedBy>
  <cp:revision>86</cp:revision>
  <dcterms:created xsi:type="dcterms:W3CDTF">2013-03-27T14:34:41Z</dcterms:created>
  <dcterms:modified xsi:type="dcterms:W3CDTF">2013-05-16T14:23:54Z</dcterms:modified>
</cp:coreProperties>
</file>